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9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0" r:id="rId11"/>
    <p:sldId id="269" r:id="rId12"/>
    <p:sldId id="260" r:id="rId13"/>
    <p:sldId id="27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F4517C-AD75-4CA6-BB70-291649925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7E32EC-6B3D-4422-925E-38CB02762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4A7562-4B59-4E9B-B857-D159164D8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11A0-2867-4CBF-B1DC-4D3ED33AD9BF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1FE32A-E6D6-4CBF-9CF7-23E59AE44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B5EA6-D6B1-4A05-9B24-91E8AAD7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3C37-2528-449A-93BD-9DE9F8E559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0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4E2D0-1A0D-453F-AE7B-02E32E81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4E636C-A4A3-4698-8F95-18B0F0AB9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C2D3E-0466-4B59-953B-58B04002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11A0-2867-4CBF-B1DC-4D3ED33AD9BF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44246-5858-468E-9B27-A950115B2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ACC3C9-C341-435E-9AC8-F342E696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3C37-2528-449A-93BD-9DE9F8E559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892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89CA64-1AE1-43DE-8F41-5E0E5F061E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929E1F-2D5E-4B4A-8873-9E8F2D3F4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81AED4-0E91-4126-98C0-A6EA0957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11A0-2867-4CBF-B1DC-4D3ED33AD9BF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67198F-702F-4EFE-BAB4-205A0ED5E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A3595-A44A-40D9-A9CF-EEA9A372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3C37-2528-449A-93BD-9DE9F8E559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586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4831CD-6C85-44EA-85B8-7106FFE9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4F2E3-F75E-4763-AAF7-B03F97FE0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989E1C-1040-4202-B2AA-32B0B0AA7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11A0-2867-4CBF-B1DC-4D3ED33AD9BF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B1BBDB-0CE5-47AA-A6A5-27C27DED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D0AC6F-77EE-41B2-B455-794EF7B1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3C37-2528-449A-93BD-9DE9F8E559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726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E6F96-248D-4DC0-8503-7020DA9DF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D95E0F-ED45-401F-A4C6-BCE0D56B2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248D1A-67F3-4F99-BE91-F5E7D424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11A0-2867-4CBF-B1DC-4D3ED33AD9BF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7D2C46-396E-4256-B3A6-FC09894C3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0E27C8-C2DB-4325-B15A-1DE920704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3C37-2528-449A-93BD-9DE9F8E559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887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E68E8-BC54-474C-8DF5-C8E7DB5A9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FCE22F-DF86-44E9-80B0-E10C3268C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D4B7AE-4D09-4BA1-834D-3BF4130CD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BB5E36-9226-4AE3-9652-DDBC0FC8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11A0-2867-4CBF-B1DC-4D3ED33AD9BF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109CC8-FAB4-45BF-A4BD-DA4057070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75FC2E-2424-4611-89F6-1BFEF19E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3C37-2528-449A-93BD-9DE9F8E559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001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FC26A-16AE-424B-BE60-1C45CA23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C43910-A144-4B68-B9FC-DDCDEBE4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578354-EC1A-4D05-941B-520933E8E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9D751C-F4AD-41B0-B90F-387B6EF247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C2F1A7-635F-480A-8B6A-09AD11D6F6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5BB65E-5642-4844-AAD4-BD7F5F3D8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11A0-2867-4CBF-B1DC-4D3ED33AD9BF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F47F18-0F03-412A-B854-B6157FB37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DDF61C-4F18-4D20-BBCA-C8B595F3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3C37-2528-449A-93BD-9DE9F8E559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692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ABE11-C9FB-4FAF-B1C5-079CC9BA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9EBA8A-69BC-42F2-AFEE-8EEA6D972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11A0-2867-4CBF-B1DC-4D3ED33AD9BF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4C6050-2F1C-4CAC-8A81-0F0984B0A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CAF5C0-39A3-4F5F-A46F-4CA384BC5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3C37-2528-449A-93BD-9DE9F8E559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758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32B418-872D-471B-B559-B429D675E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11A0-2867-4CBF-B1DC-4D3ED33AD9BF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792C27-4B74-4A1B-8D67-645F3AC9B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BD1206-BDCE-46D1-923D-B2196A502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3C37-2528-449A-93BD-9DE9F8E559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272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88B61-1383-4753-AC41-51FECA2D1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B85825-BE66-4C48-959D-4EF8CC857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E6C4FB-7B5C-4E6B-99A0-63334FDD1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FCAEB7-F58A-48C3-9A69-EFE302F92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11A0-2867-4CBF-B1DC-4D3ED33AD9BF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A41FD3-846F-436A-9604-7890B801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38688A-249F-4AC1-B16D-A6E7FC36D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3C37-2528-449A-93BD-9DE9F8E559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5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65C88-CFF0-4107-8723-87DC7747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414853-E3E8-4A13-878A-618DC4087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8C713B-BF4C-41EF-8A42-1CEADE232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824C3B-5660-494A-B313-CBFB16BD0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11A0-2867-4CBF-B1DC-4D3ED33AD9BF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A21663-FA7B-4676-9F91-F9BB60413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EFC1EE-D996-484D-8D23-DB9C7B52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3C37-2528-449A-93BD-9DE9F8E559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311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49B159-E570-4978-BAA1-2C2DD3B45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07A267-F664-4292-9194-F04BCC5FE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8DAA0-D0CB-48E5-A868-CA15F15DFB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11A0-2867-4CBF-B1DC-4D3ED33AD9BF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0C235C-2276-420D-9E30-00053C5F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90ACD7-4F13-4909-BFC0-1BF0AA475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53C37-2528-449A-93BD-9DE9F8E559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54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ter.kr/putty-install-on-windows/" TargetMode="External"/><Relationship Id="rId2" Type="http://schemas.openxmlformats.org/officeDocument/2006/relationships/hyperlink" Target="https://www.raspberrypi.com/software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estwoodforever.blogspot.com/2019/05/ibus.html?fbclid=IwAR1y3vGl2kxENds207Lv_qPXPEUnQkdwC-IcTqKrgULAYUasdXsLRqzv5R0" TargetMode="External"/><Relationship Id="rId5" Type="http://schemas.openxmlformats.org/officeDocument/2006/relationships/hyperlink" Target="https://www.youtube.com/watch?v=rEOxUx23A8U" TargetMode="External"/><Relationship Id="rId4" Type="http://schemas.openxmlformats.org/officeDocument/2006/relationships/hyperlink" Target="https://www.realvnc.com/en/connect/download/viewer/windows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99CBE-BB61-4B92-AD5D-415C03D30172}"/>
              </a:ext>
            </a:extLst>
          </p:cNvPr>
          <p:cNvSpPr txBox="1"/>
          <p:nvPr/>
        </p:nvSpPr>
        <p:spPr>
          <a:xfrm>
            <a:off x="207009" y="255905"/>
            <a:ext cx="957030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프로그램 설치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Raspberry pi imager </a:t>
            </a:r>
            <a:r>
              <a:rPr lang="ko-KR" altLang="en-US" dirty="0"/>
              <a:t>최신 버전 설치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https://www.raspberrypi.com/software/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PuTTY </a:t>
            </a:r>
            <a:r>
              <a:rPr lang="ko-KR" altLang="en-US" dirty="0"/>
              <a:t>설치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https://iter.kr/putty-install-on-windows/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VNC Viewer </a:t>
            </a:r>
            <a:r>
              <a:rPr lang="ko-KR" altLang="en-US" dirty="0"/>
              <a:t>설치</a:t>
            </a:r>
            <a:r>
              <a:rPr lang="en-US" altLang="ko-KR" dirty="0"/>
              <a:t>(</a:t>
            </a:r>
            <a:r>
              <a:rPr lang="en-US" altLang="ko-KR" dirty="0">
                <a:hlinkClick r:id="rId4"/>
              </a:rPr>
              <a:t>https://www.realvnc.com/en/connect/download/viewer/windows/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라즈베리 파이 </a:t>
            </a:r>
            <a:r>
              <a:rPr lang="en-US" altLang="ko-KR" dirty="0"/>
              <a:t>SD </a:t>
            </a:r>
            <a:r>
              <a:rPr lang="ko-KR" altLang="en-US" dirty="0"/>
              <a:t>카드 노트북 삽입 </a:t>
            </a:r>
            <a:r>
              <a:rPr lang="en-US" altLang="ko-KR" dirty="0"/>
              <a:t>-&gt; 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imager </a:t>
            </a:r>
            <a:r>
              <a:rPr lang="ko-KR" altLang="en-US" dirty="0"/>
              <a:t>실행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 영상 및 자료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https://www.youtube.com/watch?v=rEOxUx23A8U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https://westwoodforever.blogspot.com/2019/05/ibus.html?fbclid=IwAR1y3vGl2kxENds207Lv_qPXPEUnQkdwC-IcTqKrgULAYUasdXsLRqzv5R0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5289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FAE40D0-064B-4E03-9C03-5698227B7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48" y="523841"/>
            <a:ext cx="10859503" cy="61221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999CBE-BB61-4B92-AD5D-415C03D30172}"/>
              </a:ext>
            </a:extLst>
          </p:cNvPr>
          <p:cNvSpPr txBox="1"/>
          <p:nvPr/>
        </p:nvSpPr>
        <p:spPr>
          <a:xfrm>
            <a:off x="169978" y="154509"/>
            <a:ext cx="957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13. </a:t>
            </a:r>
            <a:r>
              <a:rPr lang="ko-KR" altLang="en-US" dirty="0"/>
              <a:t>아래와 같이 클릭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3A6193-E967-4342-9BD4-0FEC43F5F1E1}"/>
              </a:ext>
            </a:extLst>
          </p:cNvPr>
          <p:cNvSpPr/>
          <p:nvPr/>
        </p:nvSpPr>
        <p:spPr>
          <a:xfrm>
            <a:off x="666248" y="558566"/>
            <a:ext cx="254160" cy="2199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36F6CA-1F36-4474-989A-41E4958BB0D5}"/>
              </a:ext>
            </a:extLst>
          </p:cNvPr>
          <p:cNvSpPr/>
          <p:nvPr/>
        </p:nvSpPr>
        <p:spPr>
          <a:xfrm>
            <a:off x="585708" y="2050817"/>
            <a:ext cx="1446348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399A10-76D9-4F8A-898D-2049579B7A37}"/>
              </a:ext>
            </a:extLst>
          </p:cNvPr>
          <p:cNvSpPr/>
          <p:nvPr/>
        </p:nvSpPr>
        <p:spPr>
          <a:xfrm>
            <a:off x="1932971" y="2574292"/>
            <a:ext cx="1828801" cy="2383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0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99CBE-BB61-4B92-AD5D-415C03D30172}"/>
              </a:ext>
            </a:extLst>
          </p:cNvPr>
          <p:cNvSpPr txBox="1"/>
          <p:nvPr/>
        </p:nvSpPr>
        <p:spPr>
          <a:xfrm>
            <a:off x="169978" y="154509"/>
            <a:ext cx="9570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en-US" altLang="ko-KR" dirty="0" err="1"/>
              <a:t>Inout</a:t>
            </a:r>
            <a:r>
              <a:rPr lang="en-US" altLang="ko-KR" dirty="0"/>
              <a:t> Method</a:t>
            </a:r>
            <a:r>
              <a:rPr lang="ko-KR" altLang="en-US" dirty="0"/>
              <a:t>에서 </a:t>
            </a:r>
            <a:r>
              <a:rPr lang="en-US" altLang="ko-KR" dirty="0"/>
              <a:t>Add </a:t>
            </a:r>
            <a:r>
              <a:rPr lang="ko-KR" altLang="en-US" dirty="0"/>
              <a:t>클릭하여 한글 추가</a:t>
            </a:r>
            <a:r>
              <a:rPr lang="en-US" altLang="ko-KR" dirty="0"/>
              <a:t>(Korean) </a:t>
            </a:r>
          </a:p>
          <a:p>
            <a:r>
              <a:rPr lang="en-US" altLang="ko-KR" dirty="0"/>
              <a:t>–&gt; </a:t>
            </a:r>
            <a:r>
              <a:rPr lang="en-US" altLang="ko-KR" dirty="0" err="1"/>
              <a:t>ibus</a:t>
            </a:r>
            <a:r>
              <a:rPr lang="ko-KR" altLang="en-US" dirty="0"/>
              <a:t>창 열린 상태에서 오른쪽 상단에 해당 모양 클릭 후 한글로 클릭하여 태극 무늬 조회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53FEB7-9F9D-43E6-BDB4-E6C5125DE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71" y="1375095"/>
            <a:ext cx="5610466" cy="388156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E0BD43C-4AC5-4E25-BDD0-CAA83882C87D}"/>
              </a:ext>
            </a:extLst>
          </p:cNvPr>
          <p:cNvSpPr/>
          <p:nvPr/>
        </p:nvSpPr>
        <p:spPr>
          <a:xfrm>
            <a:off x="1100082" y="1670140"/>
            <a:ext cx="937062" cy="3901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D3025E-28C2-4D19-A1BA-E1EBBEE94D91}"/>
              </a:ext>
            </a:extLst>
          </p:cNvPr>
          <p:cNvSpPr/>
          <p:nvPr/>
        </p:nvSpPr>
        <p:spPr>
          <a:xfrm>
            <a:off x="4850958" y="2039075"/>
            <a:ext cx="843785" cy="2990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012DF2-B5A1-4641-9259-7856E236F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82" y="1375095"/>
            <a:ext cx="2162175" cy="333375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A24AF9-25F6-4DC9-A610-4BF288363DDC}"/>
              </a:ext>
            </a:extLst>
          </p:cNvPr>
          <p:cNvSpPr/>
          <p:nvPr/>
        </p:nvSpPr>
        <p:spPr>
          <a:xfrm>
            <a:off x="6464131" y="2039074"/>
            <a:ext cx="1919468" cy="3800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B053EA-AF10-4244-9D6A-0D88791E4604}"/>
              </a:ext>
            </a:extLst>
          </p:cNvPr>
          <p:cNvSpPr/>
          <p:nvPr/>
        </p:nvSpPr>
        <p:spPr>
          <a:xfrm>
            <a:off x="7669827" y="4340388"/>
            <a:ext cx="736922" cy="2894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2FE5B43-8AE2-4141-81CA-C8E75D7D2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180" y="1375095"/>
            <a:ext cx="2857500" cy="18383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BB4A6E-2415-4DE0-AD49-C38766C2C6FF}"/>
              </a:ext>
            </a:extLst>
          </p:cNvPr>
          <p:cNvSpPr/>
          <p:nvPr/>
        </p:nvSpPr>
        <p:spPr>
          <a:xfrm>
            <a:off x="9270196" y="1670141"/>
            <a:ext cx="470087" cy="3901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A14F30B-CFF9-45D9-A820-36D4667B0152}"/>
              </a:ext>
            </a:extLst>
          </p:cNvPr>
          <p:cNvSpPr/>
          <p:nvPr/>
        </p:nvSpPr>
        <p:spPr>
          <a:xfrm>
            <a:off x="9345618" y="2263815"/>
            <a:ext cx="1858676" cy="3057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332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41FC340-0681-4B3E-9B8B-D632E4635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83" t="18163"/>
          <a:stretch/>
        </p:blipFill>
        <p:spPr>
          <a:xfrm>
            <a:off x="5845216" y="733589"/>
            <a:ext cx="4024130" cy="3250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843F43-4EBD-41FA-8968-1756B91CD563}"/>
              </a:ext>
            </a:extLst>
          </p:cNvPr>
          <p:cNvSpPr txBox="1"/>
          <p:nvPr/>
        </p:nvSpPr>
        <p:spPr>
          <a:xfrm>
            <a:off x="169978" y="154509"/>
            <a:ext cx="957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 Text Editor </a:t>
            </a:r>
            <a:r>
              <a:rPr lang="ko-KR" altLang="en-US" dirty="0"/>
              <a:t>창 열어 한글 확인</a:t>
            </a:r>
            <a:r>
              <a:rPr lang="en-US" altLang="ko-KR" dirty="0"/>
              <a:t>(</a:t>
            </a:r>
            <a:r>
              <a:rPr lang="ko-KR" altLang="en-US" dirty="0" err="1"/>
              <a:t>글자깨짐</a:t>
            </a:r>
            <a:r>
              <a:rPr lang="en-US" altLang="ko-KR" dirty="0"/>
              <a:t>, </a:t>
            </a:r>
            <a:r>
              <a:rPr lang="ko-KR" altLang="en-US" dirty="0"/>
              <a:t>글자 밀림 없는 지</a:t>
            </a:r>
            <a:r>
              <a:rPr lang="en-US" altLang="ko-KR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DB5BD5-6A97-43C3-814B-EC2C52FFB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43" y="667535"/>
            <a:ext cx="5180994" cy="532031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21A5FF-C045-406F-A4EB-96CB28C3874D}"/>
              </a:ext>
            </a:extLst>
          </p:cNvPr>
          <p:cNvSpPr/>
          <p:nvPr/>
        </p:nvSpPr>
        <p:spPr>
          <a:xfrm>
            <a:off x="357068" y="632810"/>
            <a:ext cx="464734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E9E421-A71D-4FBC-91B0-A81EE50109E1}"/>
              </a:ext>
            </a:extLst>
          </p:cNvPr>
          <p:cNvSpPr/>
          <p:nvPr/>
        </p:nvSpPr>
        <p:spPr>
          <a:xfrm>
            <a:off x="357068" y="2174172"/>
            <a:ext cx="1842122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EE2C3A-174F-43F0-9CA7-72203D3F1A67}"/>
              </a:ext>
            </a:extLst>
          </p:cNvPr>
          <p:cNvSpPr/>
          <p:nvPr/>
        </p:nvSpPr>
        <p:spPr>
          <a:xfrm>
            <a:off x="2199190" y="5011898"/>
            <a:ext cx="2176040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366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843F43-4EBD-41FA-8968-1756B91CD563}"/>
              </a:ext>
            </a:extLst>
          </p:cNvPr>
          <p:cNvSpPr txBox="1"/>
          <p:nvPr/>
        </p:nvSpPr>
        <p:spPr>
          <a:xfrm>
            <a:off x="169978" y="154509"/>
            <a:ext cx="9570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오류해결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자료영상과 동일하게 </a:t>
            </a:r>
            <a:r>
              <a:rPr lang="en-US" altLang="ko-KR" dirty="0"/>
              <a:t>PuTTY </a:t>
            </a:r>
            <a:r>
              <a:rPr lang="ko-KR" altLang="en-US" dirty="0"/>
              <a:t>실행 후 </a:t>
            </a:r>
            <a:r>
              <a:rPr lang="en-US" altLang="ko-KR" dirty="0" err="1"/>
              <a:t>raspberrypi</a:t>
            </a:r>
            <a:r>
              <a:rPr lang="en-US" altLang="ko-KR" dirty="0"/>
              <a:t> </a:t>
            </a:r>
            <a:r>
              <a:rPr lang="ko-KR" altLang="en-US" dirty="0"/>
              <a:t>입력 시 해당 오류 출력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AF8B59-5D35-49D3-9B33-30212421D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98" y="1246268"/>
            <a:ext cx="2971800" cy="20764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9B5A40-8EE9-4037-9F8B-A434D11E0D49}"/>
              </a:ext>
            </a:extLst>
          </p:cNvPr>
          <p:cNvSpPr txBox="1"/>
          <p:nvPr/>
        </p:nvSpPr>
        <p:spPr>
          <a:xfrm>
            <a:off x="169978" y="6244721"/>
            <a:ext cx="957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해결 방안 </a:t>
            </a:r>
            <a:r>
              <a:rPr lang="en-US" altLang="ko-KR" dirty="0"/>
              <a:t>: raspberry</a:t>
            </a:r>
            <a:r>
              <a:rPr lang="ko-KR" altLang="en-US" dirty="0"/>
              <a:t> </a:t>
            </a:r>
            <a:r>
              <a:rPr lang="en-US" altLang="ko-KR" dirty="0"/>
              <a:t>pi </a:t>
            </a:r>
            <a:r>
              <a:rPr lang="ko-KR" altLang="en-US" dirty="0"/>
              <a:t>연결 후 시간 차를 두고 </a:t>
            </a:r>
            <a:r>
              <a:rPr lang="en-US" altLang="ko-KR" dirty="0"/>
              <a:t>Open </a:t>
            </a:r>
            <a:r>
              <a:rPr lang="ko-KR" altLang="en-US" dirty="0"/>
              <a:t>시 접속 가능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8113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F3C7F91-ADED-44CA-8EF8-04E8DA028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83" y="3376832"/>
            <a:ext cx="4793214" cy="3263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AFE07ED-373C-436E-A4E2-4A7546564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339" y="4160149"/>
            <a:ext cx="3279153" cy="22739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16BF1B-B52E-415E-A54D-DABFB5D3A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8110" y="4160149"/>
            <a:ext cx="3115761" cy="263364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5AE13F-2DC6-4F5C-8686-0A596DF0DF98}"/>
              </a:ext>
            </a:extLst>
          </p:cNvPr>
          <p:cNvSpPr/>
          <p:nvPr/>
        </p:nvSpPr>
        <p:spPr>
          <a:xfrm>
            <a:off x="4243590" y="6086385"/>
            <a:ext cx="513183" cy="2995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644E39-B069-4C0C-B6C4-D491581782D4}"/>
              </a:ext>
            </a:extLst>
          </p:cNvPr>
          <p:cNvSpPr/>
          <p:nvPr/>
        </p:nvSpPr>
        <p:spPr>
          <a:xfrm>
            <a:off x="2181525" y="4118559"/>
            <a:ext cx="1838131" cy="2705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0E3CE-8D03-44ED-85CC-26153F87AEB9}"/>
              </a:ext>
            </a:extLst>
          </p:cNvPr>
          <p:cNvSpPr/>
          <p:nvPr/>
        </p:nvSpPr>
        <p:spPr>
          <a:xfrm>
            <a:off x="5763623" y="5089492"/>
            <a:ext cx="2152261" cy="2869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B7A8DC5-47C9-464A-824B-A4CF27F3B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10" y="467470"/>
            <a:ext cx="4273551" cy="284275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BFD6810-93C8-4D0A-A19C-AD2E87728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1881" y="82880"/>
            <a:ext cx="4434860" cy="296520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FD27DC3-6888-43C9-8FD8-3781CC545A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151" y="1319026"/>
            <a:ext cx="4124326" cy="275764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766B46A-7217-46DA-A3BA-93E3051E4831}"/>
              </a:ext>
            </a:extLst>
          </p:cNvPr>
          <p:cNvSpPr/>
          <p:nvPr/>
        </p:nvSpPr>
        <p:spPr>
          <a:xfrm>
            <a:off x="607949" y="2272997"/>
            <a:ext cx="1162677" cy="2777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916999A-C65F-488E-AC82-213FCC191012}"/>
              </a:ext>
            </a:extLst>
          </p:cNvPr>
          <p:cNvSpPr/>
          <p:nvPr/>
        </p:nvSpPr>
        <p:spPr>
          <a:xfrm>
            <a:off x="1907341" y="2284921"/>
            <a:ext cx="1070512" cy="2777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6DC163-A42D-4788-AEA1-094AF51B3F1F}"/>
              </a:ext>
            </a:extLst>
          </p:cNvPr>
          <p:cNvSpPr/>
          <p:nvPr/>
        </p:nvSpPr>
        <p:spPr>
          <a:xfrm>
            <a:off x="7999257" y="1893797"/>
            <a:ext cx="3505200" cy="6826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9BCDB-C8D2-4D4A-81D4-E4CF66C6C0DD}"/>
              </a:ext>
            </a:extLst>
          </p:cNvPr>
          <p:cNvSpPr/>
          <p:nvPr/>
        </p:nvSpPr>
        <p:spPr>
          <a:xfrm>
            <a:off x="5054330" y="717471"/>
            <a:ext cx="3647123" cy="4635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99CBE-BB61-4B92-AD5D-415C03D30172}"/>
              </a:ext>
            </a:extLst>
          </p:cNvPr>
          <p:cNvSpPr txBox="1"/>
          <p:nvPr/>
        </p:nvSpPr>
        <p:spPr>
          <a:xfrm>
            <a:off x="181552" y="64837"/>
            <a:ext cx="957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 err="1"/>
              <a:t>라즈베리파이</a:t>
            </a:r>
            <a:r>
              <a:rPr lang="ko-KR" altLang="en-US" dirty="0"/>
              <a:t> 아래와 같이 설정</a:t>
            </a:r>
            <a:endParaRPr lang="en-US" altLang="ko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7E8337-8491-4244-BC8F-85CF48C30A5E}"/>
              </a:ext>
            </a:extLst>
          </p:cNvPr>
          <p:cNvSpPr txBox="1"/>
          <p:nvPr/>
        </p:nvSpPr>
        <p:spPr>
          <a:xfrm>
            <a:off x="4756773" y="319325"/>
            <a:ext cx="145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저장소 선택</a:t>
            </a:r>
            <a:endParaRPr lang="en-US" altLang="ko-KR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AD757D-82B4-445C-B40B-076C711DAC80}"/>
              </a:ext>
            </a:extLst>
          </p:cNvPr>
          <p:cNvSpPr txBox="1"/>
          <p:nvPr/>
        </p:nvSpPr>
        <p:spPr>
          <a:xfrm>
            <a:off x="7755448" y="1541398"/>
            <a:ext cx="181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2) </a:t>
            </a:r>
            <a:r>
              <a:rPr lang="ko-KR" altLang="en-US" sz="1400" dirty="0"/>
              <a:t>운영체제 </a:t>
            </a:r>
            <a:r>
              <a:rPr lang="en-US" altLang="ko-KR" sz="1400" dirty="0" err="1"/>
              <a:t>os</a:t>
            </a:r>
            <a:r>
              <a:rPr lang="en-US" altLang="ko-KR" sz="1400" dirty="0"/>
              <a:t> </a:t>
            </a:r>
            <a:r>
              <a:rPr lang="ko-KR" altLang="en-US" sz="1400" dirty="0"/>
              <a:t>선택 </a:t>
            </a:r>
            <a:endParaRPr lang="en-US" altLang="ko-KR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670CB1-ACF9-4F81-A73D-8DC2E8CA9C95}"/>
              </a:ext>
            </a:extLst>
          </p:cNvPr>
          <p:cNvSpPr txBox="1"/>
          <p:nvPr/>
        </p:nvSpPr>
        <p:spPr>
          <a:xfrm>
            <a:off x="3741898" y="6602711"/>
            <a:ext cx="181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3) </a:t>
            </a:r>
            <a:r>
              <a:rPr lang="ko-KR" altLang="en-US" sz="1400" dirty="0"/>
              <a:t>환경설정 클릭</a:t>
            </a:r>
            <a:endParaRPr lang="en-US" altLang="ko-KR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608502-F6C4-4B28-9C3E-A344AF65C480}"/>
              </a:ext>
            </a:extLst>
          </p:cNvPr>
          <p:cNvSpPr txBox="1"/>
          <p:nvPr/>
        </p:nvSpPr>
        <p:spPr>
          <a:xfrm>
            <a:off x="349785" y="3638975"/>
            <a:ext cx="181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3-1) </a:t>
            </a:r>
            <a:r>
              <a:rPr lang="ko-KR" altLang="en-US" sz="1400" dirty="0"/>
              <a:t>항상 사용 선택</a:t>
            </a:r>
            <a:endParaRPr lang="en-US" altLang="ko-KR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E00580-AB1C-4767-B7B6-FC89DA8BB31C}"/>
              </a:ext>
            </a:extLst>
          </p:cNvPr>
          <p:cNvSpPr txBox="1"/>
          <p:nvPr/>
        </p:nvSpPr>
        <p:spPr>
          <a:xfrm>
            <a:off x="4823881" y="3871362"/>
            <a:ext cx="3045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3-2) </a:t>
            </a:r>
            <a:r>
              <a:rPr lang="ko-KR" altLang="en-US" sz="1400" dirty="0"/>
              <a:t>사용자 비밀번호 본인이 입력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05044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AB7A8DC5-47C9-464A-824B-A4CF27F3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10" y="467470"/>
            <a:ext cx="4273551" cy="284275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916999A-C65F-488E-AC82-213FCC191012}"/>
              </a:ext>
            </a:extLst>
          </p:cNvPr>
          <p:cNvSpPr/>
          <p:nvPr/>
        </p:nvSpPr>
        <p:spPr>
          <a:xfrm>
            <a:off x="3145832" y="2272997"/>
            <a:ext cx="1070512" cy="2777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99CBE-BB61-4B92-AD5D-415C03D30172}"/>
              </a:ext>
            </a:extLst>
          </p:cNvPr>
          <p:cNvSpPr txBox="1"/>
          <p:nvPr/>
        </p:nvSpPr>
        <p:spPr>
          <a:xfrm>
            <a:off x="181552" y="64837"/>
            <a:ext cx="957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쓰기 활성화 되면 클릭</a:t>
            </a:r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766002-0B55-4803-8EDE-A38B7912A907}"/>
              </a:ext>
            </a:extLst>
          </p:cNvPr>
          <p:cNvSpPr txBox="1"/>
          <p:nvPr/>
        </p:nvSpPr>
        <p:spPr>
          <a:xfrm>
            <a:off x="181551" y="3505292"/>
            <a:ext cx="957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완료 후 </a:t>
            </a:r>
            <a:r>
              <a:rPr lang="en-US" altLang="ko-KR" dirty="0"/>
              <a:t>SD</a:t>
            </a:r>
            <a:r>
              <a:rPr lang="ko-KR" altLang="en-US" dirty="0"/>
              <a:t>카드 </a:t>
            </a:r>
            <a:r>
              <a:rPr lang="ko-KR" altLang="en-US" dirty="0" err="1"/>
              <a:t>라즈베리파이에</a:t>
            </a:r>
            <a:r>
              <a:rPr lang="ko-KR" altLang="en-US" dirty="0"/>
              <a:t> 삽입 후 전원 연결</a:t>
            </a:r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7FCC58-4439-4966-A695-137073082599}"/>
              </a:ext>
            </a:extLst>
          </p:cNvPr>
          <p:cNvSpPr txBox="1"/>
          <p:nvPr/>
        </p:nvSpPr>
        <p:spPr>
          <a:xfrm>
            <a:off x="6779171" y="1785064"/>
            <a:ext cx="455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PuTTY </a:t>
            </a:r>
            <a:r>
              <a:rPr lang="ko-KR" altLang="en-US" dirty="0"/>
              <a:t>실행 </a:t>
            </a:r>
            <a:r>
              <a:rPr lang="en-US" altLang="ko-KR" dirty="0"/>
              <a:t>-&gt; “raspberry pi” </a:t>
            </a:r>
            <a:r>
              <a:rPr lang="ko-KR" altLang="en-US" dirty="0"/>
              <a:t>입력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52D5EB-B37C-4396-968B-7AC346930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502" y="2249998"/>
            <a:ext cx="4910078" cy="440270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AC7B763-BE15-44FE-BD9E-77820B612AE0}"/>
              </a:ext>
            </a:extLst>
          </p:cNvPr>
          <p:cNvSpPr/>
          <p:nvPr/>
        </p:nvSpPr>
        <p:spPr>
          <a:xfrm>
            <a:off x="8529988" y="3129986"/>
            <a:ext cx="2269191" cy="469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066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99CBE-BB61-4B92-AD5D-415C03D30172}"/>
              </a:ext>
            </a:extLst>
          </p:cNvPr>
          <p:cNvSpPr txBox="1"/>
          <p:nvPr/>
        </p:nvSpPr>
        <p:spPr>
          <a:xfrm>
            <a:off x="169978" y="154509"/>
            <a:ext cx="957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 Login as </a:t>
            </a:r>
            <a:r>
              <a:rPr lang="ko-KR" altLang="en-US" dirty="0"/>
              <a:t>에 </a:t>
            </a:r>
            <a:r>
              <a:rPr lang="en-US" altLang="ko-KR" dirty="0"/>
              <a:t>pi</a:t>
            </a:r>
            <a:r>
              <a:rPr lang="ko-KR" altLang="en-US" dirty="0"/>
              <a:t>입력 후 비밀번호 입력</a:t>
            </a:r>
            <a:r>
              <a:rPr lang="en-US" altLang="ko-KR" dirty="0"/>
              <a:t>(2</a:t>
            </a:r>
            <a:r>
              <a:rPr lang="ko-KR" altLang="en-US" dirty="0"/>
              <a:t>페이지에서 정의한 사용자 이름 </a:t>
            </a:r>
            <a:r>
              <a:rPr lang="en-US" altLang="ko-KR" dirty="0"/>
              <a:t>/ </a:t>
            </a:r>
            <a:r>
              <a:rPr lang="ko-KR" altLang="en-US" dirty="0"/>
              <a:t>비밀번호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87E1C2-C276-4E24-B1A1-EB196AD6A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40" y="651213"/>
            <a:ext cx="7829550" cy="498157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916999A-C65F-488E-AC82-213FCC191012}"/>
              </a:ext>
            </a:extLst>
          </p:cNvPr>
          <p:cNvSpPr/>
          <p:nvPr/>
        </p:nvSpPr>
        <p:spPr>
          <a:xfrm>
            <a:off x="364748" y="947437"/>
            <a:ext cx="3894736" cy="4993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640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99CBE-BB61-4B92-AD5D-415C03D30172}"/>
              </a:ext>
            </a:extLst>
          </p:cNvPr>
          <p:cNvSpPr txBox="1"/>
          <p:nvPr/>
        </p:nvSpPr>
        <p:spPr>
          <a:xfrm>
            <a:off x="169978" y="154509"/>
            <a:ext cx="957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아래 명령어 입력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FE505-CBDB-46AE-8660-63C1C911D71C}"/>
              </a:ext>
            </a:extLst>
          </p:cNvPr>
          <p:cNvSpPr txBox="1"/>
          <p:nvPr/>
        </p:nvSpPr>
        <p:spPr>
          <a:xfrm>
            <a:off x="169978" y="640544"/>
            <a:ext cx="511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nano /boot/config.txt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1A8912-C559-4FFC-979A-E1B112A48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25" y="1157543"/>
            <a:ext cx="6666535" cy="42538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BB1905-6525-43A7-B6E0-74CA22508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132" y="2067375"/>
            <a:ext cx="6666536" cy="425984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916999A-C65F-488E-AC82-213FCC191012}"/>
              </a:ext>
            </a:extLst>
          </p:cNvPr>
          <p:cNvSpPr/>
          <p:nvPr/>
        </p:nvSpPr>
        <p:spPr>
          <a:xfrm>
            <a:off x="301424" y="1940055"/>
            <a:ext cx="2001938" cy="3077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9A3370-BF44-4CC9-A5F9-579A4E122E58}"/>
              </a:ext>
            </a:extLst>
          </p:cNvPr>
          <p:cNvSpPr/>
          <p:nvPr/>
        </p:nvSpPr>
        <p:spPr>
          <a:xfrm>
            <a:off x="4863778" y="2833235"/>
            <a:ext cx="2001938" cy="3077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F3AA4C-8B5A-4778-A23D-75C00111E42F}"/>
              </a:ext>
            </a:extLst>
          </p:cNvPr>
          <p:cNvSpPr txBox="1"/>
          <p:nvPr/>
        </p:nvSpPr>
        <p:spPr>
          <a:xfrm>
            <a:off x="382703" y="5576133"/>
            <a:ext cx="51105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#hdmi_force_hotplug=1</a:t>
            </a:r>
            <a:r>
              <a:rPr lang="ko-KR" altLang="en-US" sz="1400" dirty="0"/>
              <a:t>에 </a:t>
            </a:r>
            <a:r>
              <a:rPr lang="en-US" altLang="ko-KR" sz="1400" dirty="0"/>
              <a:t># </a:t>
            </a:r>
            <a:r>
              <a:rPr lang="ko-KR" altLang="en-US" sz="1400" dirty="0"/>
              <a:t>삭제 후</a:t>
            </a:r>
            <a:endParaRPr lang="en-US" altLang="ko-KR" sz="1400" dirty="0"/>
          </a:p>
          <a:p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en-US" altLang="ko-KR" sz="1400" dirty="0" err="1"/>
              <a:t>ctrl+x</a:t>
            </a:r>
            <a:r>
              <a:rPr lang="en-US" altLang="ko-KR" sz="1400" dirty="0"/>
              <a:t> -&gt; </a:t>
            </a:r>
            <a:r>
              <a:rPr lang="en-US" altLang="ko-KR" sz="1400" dirty="0" err="1"/>
              <a:t>shift+y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엔터로</a:t>
            </a:r>
            <a:r>
              <a:rPr lang="ko-KR" altLang="en-US" sz="1400" dirty="0"/>
              <a:t> 저장 종료</a:t>
            </a:r>
            <a:endParaRPr lang="en-US" altLang="ko-KR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ED0464-126A-4D0A-B57C-6FCBFE2DCA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08" r="726" b="46254"/>
          <a:stretch/>
        </p:blipFill>
        <p:spPr>
          <a:xfrm>
            <a:off x="2725272" y="135963"/>
            <a:ext cx="6314556" cy="77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0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99CBE-BB61-4B92-AD5D-415C03D30172}"/>
              </a:ext>
            </a:extLst>
          </p:cNvPr>
          <p:cNvSpPr txBox="1"/>
          <p:nvPr/>
        </p:nvSpPr>
        <p:spPr>
          <a:xfrm>
            <a:off x="169978" y="154509"/>
            <a:ext cx="957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아래 명령어 입력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FE505-CBDB-46AE-8660-63C1C911D71C}"/>
              </a:ext>
            </a:extLst>
          </p:cNvPr>
          <p:cNvSpPr txBox="1"/>
          <p:nvPr/>
        </p:nvSpPr>
        <p:spPr>
          <a:xfrm>
            <a:off x="169978" y="640544"/>
            <a:ext cx="511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raspi</a:t>
            </a:r>
            <a:r>
              <a:rPr lang="en-US" altLang="ko-KR" sz="1400" dirty="0"/>
              <a:t>-config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9B52D0-B153-4B1F-8139-57C0458B3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508" r="50000" b="40182"/>
          <a:stretch/>
        </p:blipFill>
        <p:spPr>
          <a:xfrm>
            <a:off x="2574103" y="167733"/>
            <a:ext cx="3938588" cy="3071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77D663-4E50-4020-B11C-1873AE438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78" y="1065024"/>
            <a:ext cx="4540918" cy="26231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99EA8E2-AE1C-4C30-A1CD-36924C326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832" y="1056148"/>
            <a:ext cx="4170529" cy="26210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9A061C-70A7-43B0-9331-B64E2593A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5694" y="167733"/>
            <a:ext cx="2339011" cy="14654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E63F5AF-13FC-4D62-BE59-19C54D406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5694" y="1868023"/>
            <a:ext cx="2339011" cy="14998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6AA352-115B-49AF-AA88-AC655AE90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141" y="3804879"/>
            <a:ext cx="4492592" cy="280854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E55C7B0-E7F1-4CA5-B145-582EA307C0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5954" y="3785019"/>
            <a:ext cx="4368854" cy="28085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4DA0602-E7F7-471A-A4A2-BD053F86001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946" t="2402" r="36732" b="20125"/>
          <a:stretch/>
        </p:blipFill>
        <p:spPr>
          <a:xfrm>
            <a:off x="9740283" y="3793552"/>
            <a:ext cx="1783170" cy="28000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F3AA4C-8B5A-4778-A23D-75C00111E42F}"/>
              </a:ext>
            </a:extLst>
          </p:cNvPr>
          <p:cNvSpPr txBox="1"/>
          <p:nvPr/>
        </p:nvSpPr>
        <p:spPr>
          <a:xfrm>
            <a:off x="942911" y="2765204"/>
            <a:ext cx="511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ko-KR" altLang="en-US" sz="1400" dirty="0"/>
              <a:t>번 </a:t>
            </a:r>
            <a:r>
              <a:rPr lang="en-US" altLang="ko-KR" sz="1400" dirty="0"/>
              <a:t>-&gt; VNC </a:t>
            </a:r>
            <a:r>
              <a:rPr lang="ko-KR" altLang="en-US" sz="1400" dirty="0"/>
              <a:t>선택 </a:t>
            </a:r>
            <a:r>
              <a:rPr lang="en-US" altLang="ko-KR" sz="1400" dirty="0"/>
              <a:t>-&gt; Yes -&gt; Ok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93DFAF-E0A5-4C7C-BB6D-714EAAB71691}"/>
              </a:ext>
            </a:extLst>
          </p:cNvPr>
          <p:cNvSpPr txBox="1"/>
          <p:nvPr/>
        </p:nvSpPr>
        <p:spPr>
          <a:xfrm>
            <a:off x="668547" y="5507995"/>
            <a:ext cx="511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ko-KR" altLang="en-US" sz="1400" dirty="0"/>
              <a:t>번 </a:t>
            </a:r>
            <a:r>
              <a:rPr lang="en-US" altLang="ko-KR" sz="1400" dirty="0"/>
              <a:t>-&gt; VNC </a:t>
            </a:r>
            <a:r>
              <a:rPr lang="ko-KR" altLang="en-US" sz="1400" dirty="0"/>
              <a:t>선택 </a:t>
            </a:r>
            <a:r>
              <a:rPr lang="en-US" altLang="ko-KR" sz="1400" dirty="0"/>
              <a:t>-&gt; </a:t>
            </a:r>
            <a:r>
              <a:rPr lang="ko-KR" altLang="en-US" sz="1400" dirty="0"/>
              <a:t>모니터 해상도 선택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88443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99CBE-BB61-4B92-AD5D-415C03D30172}"/>
              </a:ext>
            </a:extLst>
          </p:cNvPr>
          <p:cNvSpPr txBox="1"/>
          <p:nvPr/>
        </p:nvSpPr>
        <p:spPr>
          <a:xfrm>
            <a:off x="169978" y="154509"/>
            <a:ext cx="957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10. </a:t>
            </a:r>
            <a:r>
              <a:rPr lang="ko-KR" altLang="en-US" dirty="0"/>
              <a:t>완료 후 </a:t>
            </a:r>
            <a:r>
              <a:rPr lang="en-US" altLang="ko-KR" dirty="0"/>
              <a:t>VNC </a:t>
            </a:r>
            <a:r>
              <a:rPr lang="ko-KR" altLang="en-US" dirty="0"/>
              <a:t>연결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9060A3-EDC9-403E-B91A-4B1F377EB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14" y="706055"/>
            <a:ext cx="7543107" cy="544588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2E95EA4-ABAA-461B-AB5C-414DE191DBB7}"/>
              </a:ext>
            </a:extLst>
          </p:cNvPr>
          <p:cNvSpPr/>
          <p:nvPr/>
        </p:nvSpPr>
        <p:spPr>
          <a:xfrm>
            <a:off x="1412594" y="1180618"/>
            <a:ext cx="659274" cy="2454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8C545A-5F1F-439C-A310-5022BEEF30D8}"/>
              </a:ext>
            </a:extLst>
          </p:cNvPr>
          <p:cNvSpPr txBox="1"/>
          <p:nvPr/>
        </p:nvSpPr>
        <p:spPr>
          <a:xfrm>
            <a:off x="8039043" y="677627"/>
            <a:ext cx="511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Raspberrypi</a:t>
            </a:r>
            <a:r>
              <a:rPr lang="en-US" altLang="ko-KR" sz="1400" dirty="0"/>
              <a:t> </a:t>
            </a:r>
            <a:r>
              <a:rPr lang="ko-KR" altLang="en-US" sz="1400" dirty="0"/>
              <a:t>입력 </a:t>
            </a:r>
            <a:endParaRPr lang="en-US" altLang="ko-KR" sz="1400" dirty="0"/>
          </a:p>
          <a:p>
            <a:r>
              <a:rPr lang="en-US" altLang="ko-KR" sz="1400" dirty="0"/>
              <a:t>-&gt; user</a:t>
            </a:r>
            <a:r>
              <a:rPr lang="ko-KR" altLang="en-US" sz="1400" dirty="0"/>
              <a:t> </a:t>
            </a:r>
            <a:r>
              <a:rPr lang="en-US" altLang="ko-KR" sz="1400" dirty="0"/>
              <a:t>name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pi</a:t>
            </a:r>
            <a:r>
              <a:rPr lang="ko-KR" altLang="en-US" sz="1400" dirty="0"/>
              <a:t> </a:t>
            </a:r>
            <a:r>
              <a:rPr lang="en-US" altLang="ko-KR" sz="1400" dirty="0"/>
              <a:t>/</a:t>
            </a:r>
            <a:r>
              <a:rPr lang="ko-KR" altLang="en-US" sz="1400" dirty="0"/>
              <a:t> </a:t>
            </a:r>
            <a:r>
              <a:rPr lang="en-US" altLang="ko-KR" sz="1400" dirty="0"/>
              <a:t>password </a:t>
            </a:r>
            <a:r>
              <a:rPr lang="ko-KR" altLang="en-US" sz="1400" dirty="0"/>
              <a:t>입력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17074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99CBE-BB61-4B92-AD5D-415C03D30172}"/>
              </a:ext>
            </a:extLst>
          </p:cNvPr>
          <p:cNvSpPr txBox="1"/>
          <p:nvPr/>
        </p:nvSpPr>
        <p:spPr>
          <a:xfrm>
            <a:off x="169978" y="154509"/>
            <a:ext cx="957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11. </a:t>
            </a:r>
            <a:r>
              <a:rPr lang="ko-KR" altLang="en-US" dirty="0" err="1"/>
              <a:t>라즈베리파이</a:t>
            </a:r>
            <a:r>
              <a:rPr lang="ko-KR" altLang="en-US" dirty="0"/>
              <a:t> 접속 완료 </a:t>
            </a:r>
            <a:r>
              <a:rPr lang="en-US" altLang="ko-KR" dirty="0"/>
              <a:t>-&gt; </a:t>
            </a:r>
            <a:r>
              <a:rPr lang="ko-KR" altLang="en-US" dirty="0"/>
              <a:t>한글패치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891CE4-0C32-4704-B23B-84B1F379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15" y="673676"/>
            <a:ext cx="10752881" cy="57163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73A6193-E967-4342-9BD4-0FEC43F5F1E1}"/>
              </a:ext>
            </a:extLst>
          </p:cNvPr>
          <p:cNvSpPr/>
          <p:nvPr/>
        </p:nvSpPr>
        <p:spPr>
          <a:xfrm>
            <a:off x="1424168" y="856527"/>
            <a:ext cx="254160" cy="2199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B72966-FED0-494D-B041-C870C1ED5876}"/>
              </a:ext>
            </a:extLst>
          </p:cNvPr>
          <p:cNvSpPr txBox="1"/>
          <p:nvPr/>
        </p:nvSpPr>
        <p:spPr>
          <a:xfrm>
            <a:off x="1678328" y="768668"/>
            <a:ext cx="511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터미널 클릭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470506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99CBE-BB61-4B92-AD5D-415C03D30172}"/>
              </a:ext>
            </a:extLst>
          </p:cNvPr>
          <p:cNvSpPr txBox="1"/>
          <p:nvPr/>
        </p:nvSpPr>
        <p:spPr>
          <a:xfrm>
            <a:off x="169978" y="154509"/>
            <a:ext cx="957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12. </a:t>
            </a:r>
            <a:r>
              <a:rPr lang="ko-KR" altLang="en-US" dirty="0"/>
              <a:t>명령어 모두 하나씩 실행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DF36C-6D02-4906-B8A7-42BE50FE305D}"/>
              </a:ext>
            </a:extLst>
          </p:cNvPr>
          <p:cNvSpPr txBox="1"/>
          <p:nvPr/>
        </p:nvSpPr>
        <p:spPr>
          <a:xfrm>
            <a:off x="6426843" y="1193769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24292F"/>
                </a:solidFill>
                <a:effectLst/>
                <a:latin typeface="ui-monospace"/>
              </a:rPr>
              <a:t>sudo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ui-monospace"/>
              </a:rPr>
              <a:t> apt-get install </a:t>
            </a:r>
            <a:r>
              <a:rPr lang="en-US" altLang="ko-KR" b="0" i="0" dirty="0" err="1">
                <a:solidFill>
                  <a:srgbClr val="24292F"/>
                </a:solidFill>
                <a:effectLst/>
                <a:latin typeface="ui-monospace"/>
              </a:rPr>
              <a:t>ibus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ui-monospace"/>
              </a:rPr>
              <a:t> </a:t>
            </a:r>
            <a:r>
              <a:rPr lang="en-US" altLang="ko-KR" b="0" i="0" dirty="0" err="1">
                <a:solidFill>
                  <a:srgbClr val="24292F"/>
                </a:solidFill>
                <a:effectLst/>
                <a:latin typeface="ui-monospace"/>
              </a:rPr>
              <a:t>ibus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ui-monospace"/>
              </a:rPr>
              <a:t>-hangul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401742-F802-483F-A901-E8ABA29EBC06}"/>
              </a:ext>
            </a:extLst>
          </p:cNvPr>
          <p:cNvSpPr txBox="1"/>
          <p:nvPr/>
        </p:nvSpPr>
        <p:spPr>
          <a:xfrm>
            <a:off x="6426843" y="1735750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24292F"/>
                </a:solidFill>
                <a:effectLst/>
                <a:latin typeface="ui-monospace"/>
              </a:rPr>
              <a:t>sudo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ui-monospace"/>
              </a:rPr>
              <a:t> apt-get install </a:t>
            </a:r>
            <a:r>
              <a:rPr lang="en-US" altLang="ko-KR" b="0" i="0" dirty="0" err="1">
                <a:solidFill>
                  <a:srgbClr val="24292F"/>
                </a:solidFill>
                <a:effectLst/>
                <a:latin typeface="ui-monospace"/>
              </a:rPr>
              <a:t>ibus-gtk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ui-monospace"/>
              </a:rPr>
              <a:t> ibus-gtk3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44D36B-5259-4D8E-B8FB-839E685B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49" y="1193769"/>
            <a:ext cx="5695950" cy="3905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C12648-6B8E-461E-A07F-E2FAD61BEBB3}"/>
              </a:ext>
            </a:extLst>
          </p:cNvPr>
          <p:cNvSpPr txBox="1"/>
          <p:nvPr/>
        </p:nvSpPr>
        <p:spPr>
          <a:xfrm>
            <a:off x="6450180" y="2277731"/>
            <a:ext cx="6580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sudo</a:t>
            </a:r>
            <a:r>
              <a:rPr lang="en-US" altLang="ko-KR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apt install fonts-</a:t>
            </a:r>
            <a:r>
              <a:rPr lang="en-US" altLang="ko-KR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unfonts</a:t>
            </a:r>
            <a:r>
              <a:rPr lang="en-US" altLang="ko-KR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-core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27779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360</Words>
  <Application>Microsoft Office PowerPoint</Application>
  <PresentationFormat>와이드스크린</PresentationFormat>
  <Paragraphs>58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ui-monospace</vt:lpstr>
      <vt:lpstr>맑은 고딕</vt:lpstr>
      <vt:lpstr>Arial</vt:lpstr>
      <vt:lpstr>Segoe UI Historic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 예진</dc:creator>
  <cp:lastModifiedBy>문 예진</cp:lastModifiedBy>
  <cp:revision>7</cp:revision>
  <dcterms:created xsi:type="dcterms:W3CDTF">2022-08-28T04:52:33Z</dcterms:created>
  <dcterms:modified xsi:type="dcterms:W3CDTF">2022-08-30T12:54:22Z</dcterms:modified>
</cp:coreProperties>
</file>